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303" r:id="rId6"/>
    <p:sldId id="262" r:id="rId7"/>
    <p:sldId id="305" r:id="rId8"/>
    <p:sldId id="304" r:id="rId9"/>
    <p:sldId id="306" r:id="rId10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F2A"/>
    <a:srgbClr val="05586B"/>
    <a:srgbClr val="05AB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1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84" y="3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97E9-BE32-40E7-9D4C-D80C9D09F5E6}" type="datetimeFigureOut">
              <a:rPr lang="es-CL" smtClean="0"/>
              <a:t>05-07-2017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00CDD-D427-4685-B492-FAB5951B472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3344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97E9-BE32-40E7-9D4C-D80C9D09F5E6}" type="datetimeFigureOut">
              <a:rPr lang="es-CL" smtClean="0"/>
              <a:t>05-07-2017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00CDD-D427-4685-B492-FAB5951B472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64946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97E9-BE32-40E7-9D4C-D80C9D09F5E6}" type="datetimeFigureOut">
              <a:rPr lang="es-CL" smtClean="0"/>
              <a:t>05-07-2017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00CDD-D427-4685-B492-FAB5951B472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81378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97E9-BE32-40E7-9D4C-D80C9D09F5E6}" type="datetimeFigureOut">
              <a:rPr lang="es-CL" smtClean="0"/>
              <a:t>05-07-2017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00CDD-D427-4685-B492-FAB5951B472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76344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97E9-BE32-40E7-9D4C-D80C9D09F5E6}" type="datetimeFigureOut">
              <a:rPr lang="es-CL" smtClean="0"/>
              <a:t>05-07-2017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00CDD-D427-4685-B492-FAB5951B472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37642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97E9-BE32-40E7-9D4C-D80C9D09F5E6}" type="datetimeFigureOut">
              <a:rPr lang="es-CL" smtClean="0"/>
              <a:t>05-07-2017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00CDD-D427-4685-B492-FAB5951B472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5160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97E9-BE32-40E7-9D4C-D80C9D09F5E6}" type="datetimeFigureOut">
              <a:rPr lang="es-CL" smtClean="0"/>
              <a:t>05-07-2017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00CDD-D427-4685-B492-FAB5951B472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77559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97E9-BE32-40E7-9D4C-D80C9D09F5E6}" type="datetimeFigureOut">
              <a:rPr lang="es-CL" smtClean="0"/>
              <a:t>05-07-2017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00CDD-D427-4685-B492-FAB5951B472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116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97E9-BE32-40E7-9D4C-D80C9D09F5E6}" type="datetimeFigureOut">
              <a:rPr lang="es-CL" smtClean="0"/>
              <a:t>05-07-2017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00CDD-D427-4685-B492-FAB5951B472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65356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97E9-BE32-40E7-9D4C-D80C9D09F5E6}" type="datetimeFigureOut">
              <a:rPr lang="es-CL" smtClean="0"/>
              <a:t>05-07-2017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00CDD-D427-4685-B492-FAB5951B472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4283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97E9-BE32-40E7-9D4C-D80C9D09F5E6}" type="datetimeFigureOut">
              <a:rPr lang="es-CL" smtClean="0"/>
              <a:t>05-07-2017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00CDD-D427-4685-B492-FAB5951B472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9228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E97E9-BE32-40E7-9D4C-D80C9D09F5E6}" type="datetimeFigureOut">
              <a:rPr lang="es-CL" smtClean="0"/>
              <a:t>05-07-2017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00CDD-D427-4685-B492-FAB5951B472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6885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05"/>
          <a:stretch/>
        </p:blipFill>
        <p:spPr>
          <a:xfrm>
            <a:off x="571" y="429"/>
            <a:ext cx="9142857" cy="464191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" t="72447" r="63557" b="19848"/>
          <a:stretch/>
        </p:blipFill>
        <p:spPr>
          <a:xfrm>
            <a:off x="782320" y="4968241"/>
            <a:ext cx="2550160" cy="52832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0" t="80152" r="47778" b="13181"/>
          <a:stretch/>
        </p:blipFill>
        <p:spPr>
          <a:xfrm>
            <a:off x="782320" y="5496560"/>
            <a:ext cx="3992880" cy="45719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7" t="72300" r="28220" b="13328"/>
          <a:stretch/>
        </p:blipFill>
        <p:spPr>
          <a:xfrm>
            <a:off x="5547360" y="4958080"/>
            <a:ext cx="1016000" cy="98551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1" t="72300" r="5326" b="13328"/>
          <a:stretch/>
        </p:blipFill>
        <p:spPr>
          <a:xfrm>
            <a:off x="6918960" y="4958080"/>
            <a:ext cx="1737360" cy="98551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043420" y="5140384"/>
            <a:ext cx="1518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 smtClean="0"/>
              <a:t>Incluye el logo de tu empresa </a:t>
            </a:r>
            <a:r>
              <a:rPr lang="es-CL" b="1" dirty="0" smtClean="0"/>
              <a:t>aquí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8077880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5A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9" t="6852" r="76861" b="88957"/>
          <a:stretch/>
        </p:blipFill>
        <p:spPr>
          <a:xfrm>
            <a:off x="705394" y="470263"/>
            <a:ext cx="1410789" cy="2873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8" t="32379" r="61144" b="61144"/>
          <a:stretch/>
        </p:blipFill>
        <p:spPr>
          <a:xfrm>
            <a:off x="1515291" y="2220686"/>
            <a:ext cx="2037806" cy="444137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60383" r="60573" b="32569"/>
          <a:stretch/>
        </p:blipFill>
        <p:spPr>
          <a:xfrm>
            <a:off x="483326" y="4140927"/>
            <a:ext cx="3122023" cy="48332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" t="50074" r="63223" b="42370"/>
          <a:stretch/>
        </p:blipFill>
        <p:spPr>
          <a:xfrm>
            <a:off x="772160" y="3434081"/>
            <a:ext cx="2590800" cy="51816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1" t="69927" r="50778" b="22517"/>
          <a:stretch/>
        </p:blipFill>
        <p:spPr>
          <a:xfrm>
            <a:off x="894080" y="4795521"/>
            <a:ext cx="3606800" cy="51816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3" t="31622" r="5567" b="61140"/>
          <a:stretch/>
        </p:blipFill>
        <p:spPr>
          <a:xfrm>
            <a:off x="5682343" y="2168435"/>
            <a:ext cx="2952205" cy="496388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3" t="61526" r="5567" b="31236"/>
          <a:stretch/>
        </p:blipFill>
        <p:spPr>
          <a:xfrm>
            <a:off x="5682343" y="4219304"/>
            <a:ext cx="2952205" cy="49638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1" t="27616" r="33141" b="27616"/>
          <a:stretch/>
        </p:blipFill>
        <p:spPr>
          <a:xfrm>
            <a:off x="3030584" y="1894115"/>
            <a:ext cx="3082832" cy="306977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4" t="42525" r="38887" b="43098"/>
          <a:stretch/>
        </p:blipFill>
        <p:spPr>
          <a:xfrm>
            <a:off x="3515360" y="2915920"/>
            <a:ext cx="2072640" cy="98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199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55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5" t="20736" r="20662" b="54520"/>
          <a:stretch/>
        </p:blipFill>
        <p:spPr>
          <a:xfrm>
            <a:off x="741681" y="1422401"/>
            <a:ext cx="6512559" cy="169671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4" t="54074" r="54112" b="35110"/>
          <a:stretch/>
        </p:blipFill>
        <p:spPr>
          <a:xfrm>
            <a:off x="741681" y="3587213"/>
            <a:ext cx="3454399" cy="7416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5" t="64890" r="5437" b="31850"/>
          <a:stretch/>
        </p:blipFill>
        <p:spPr>
          <a:xfrm>
            <a:off x="741681" y="4386774"/>
            <a:ext cx="7904479" cy="22352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5" t="68151" r="74114" b="18512"/>
          <a:stretch/>
        </p:blipFill>
        <p:spPr>
          <a:xfrm>
            <a:off x="741681" y="4673600"/>
            <a:ext cx="1625599" cy="9144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3" t="68151" r="61000" b="22365"/>
          <a:stretch/>
        </p:blipFill>
        <p:spPr>
          <a:xfrm>
            <a:off x="2519681" y="4673600"/>
            <a:ext cx="1046479" cy="65024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2" t="68152" r="43441" b="14362"/>
          <a:stretch/>
        </p:blipFill>
        <p:spPr>
          <a:xfrm>
            <a:off x="3677921" y="4673600"/>
            <a:ext cx="1493519" cy="119888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7" t="68152" r="24882" b="18363"/>
          <a:stretch/>
        </p:blipFill>
        <p:spPr>
          <a:xfrm>
            <a:off x="5334001" y="4673600"/>
            <a:ext cx="1534159" cy="92456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30" t="68152" r="5989" b="14658"/>
          <a:stretch/>
        </p:blipFill>
        <p:spPr>
          <a:xfrm>
            <a:off x="7061201" y="4673600"/>
            <a:ext cx="1534159" cy="117856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" t="6852" r="77290" b="89338"/>
          <a:stretch/>
        </p:blipFill>
        <p:spPr>
          <a:xfrm>
            <a:off x="705394" y="470263"/>
            <a:ext cx="1371600" cy="26125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 t="63387" r="80576" b="31236"/>
          <a:stretch/>
        </p:blipFill>
        <p:spPr>
          <a:xfrm>
            <a:off x="1343466" y="4346918"/>
            <a:ext cx="433084" cy="36877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 t="63387" r="80576" b="31236"/>
          <a:stretch/>
        </p:blipFill>
        <p:spPr>
          <a:xfrm>
            <a:off x="2827160" y="4346918"/>
            <a:ext cx="433084" cy="36877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 t="63387" r="80576" b="31236"/>
          <a:stretch/>
        </p:blipFill>
        <p:spPr>
          <a:xfrm>
            <a:off x="4157896" y="4346918"/>
            <a:ext cx="433084" cy="36877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 t="63387" r="80576" b="31236"/>
          <a:stretch/>
        </p:blipFill>
        <p:spPr>
          <a:xfrm>
            <a:off x="5852550" y="4346918"/>
            <a:ext cx="433084" cy="36877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 t="63387" r="80576" b="31236"/>
          <a:stretch/>
        </p:blipFill>
        <p:spPr>
          <a:xfrm>
            <a:off x="7547204" y="4346918"/>
            <a:ext cx="433084" cy="36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50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3" t="6810" r="79781" b="89041"/>
          <a:stretch/>
        </p:blipFill>
        <p:spPr>
          <a:xfrm>
            <a:off x="711200" y="467361"/>
            <a:ext cx="1137920" cy="28448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t="26220" r="28996" b="67260"/>
          <a:stretch/>
        </p:blipFill>
        <p:spPr>
          <a:xfrm>
            <a:off x="762000" y="1798321"/>
            <a:ext cx="5730240" cy="44704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9" t="39704" r="74669" b="53628"/>
          <a:stretch/>
        </p:blipFill>
        <p:spPr>
          <a:xfrm>
            <a:off x="762000" y="2722879"/>
            <a:ext cx="1554480" cy="45720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2" t="49336" r="7439" b="44441"/>
          <a:stretch/>
        </p:blipFill>
        <p:spPr>
          <a:xfrm>
            <a:off x="2326640" y="3383280"/>
            <a:ext cx="6136640" cy="42672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t="32888" r="28996" b="60592"/>
          <a:stretch/>
        </p:blipFill>
        <p:spPr>
          <a:xfrm>
            <a:off x="762000" y="2255521"/>
            <a:ext cx="5730240" cy="44704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2" t="40594" r="29773" b="51257"/>
          <a:stretch/>
        </p:blipFill>
        <p:spPr>
          <a:xfrm>
            <a:off x="2357120" y="2753360"/>
            <a:ext cx="4104640" cy="5588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9" t="65338" r="17442" b="14658"/>
          <a:stretch/>
        </p:blipFill>
        <p:spPr>
          <a:xfrm>
            <a:off x="3210560" y="4480560"/>
            <a:ext cx="4338320" cy="13716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t="83115" r="8662" b="14070"/>
          <a:stretch/>
        </p:blipFill>
        <p:spPr>
          <a:xfrm>
            <a:off x="792479" y="5699762"/>
            <a:ext cx="7559042" cy="19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514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26219" r="43750" b="66668"/>
          <a:stretch/>
        </p:blipFill>
        <p:spPr>
          <a:xfrm>
            <a:off x="731521" y="1798320"/>
            <a:ext cx="4411979" cy="4876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9" t="65338" r="17442" b="14658"/>
          <a:stretch/>
        </p:blipFill>
        <p:spPr>
          <a:xfrm>
            <a:off x="3210560" y="4480560"/>
            <a:ext cx="4338320" cy="13716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t="83115" r="8662" b="14070"/>
          <a:stretch/>
        </p:blipFill>
        <p:spPr>
          <a:xfrm>
            <a:off x="792479" y="5699762"/>
            <a:ext cx="7559042" cy="19303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34832" r="17747" b="41661"/>
          <a:stretch/>
        </p:blipFill>
        <p:spPr>
          <a:xfrm>
            <a:off x="731521" y="2388870"/>
            <a:ext cx="6789419" cy="16116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6852" r="78432" b="88576"/>
          <a:stretch/>
        </p:blipFill>
        <p:spPr>
          <a:xfrm>
            <a:off x="744582" y="470263"/>
            <a:ext cx="1227909" cy="31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915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6" t="22223" r="69781" b="71110"/>
          <a:stretch/>
        </p:blipFill>
        <p:spPr>
          <a:xfrm>
            <a:off x="741681" y="1524000"/>
            <a:ext cx="2021839" cy="4572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7424" r="79147" b="89338"/>
          <a:stretch/>
        </p:blipFill>
        <p:spPr>
          <a:xfrm>
            <a:off x="770708" y="509451"/>
            <a:ext cx="1136469" cy="2220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0" t="23700" r="59446" b="71114"/>
          <a:stretch/>
        </p:blipFill>
        <p:spPr>
          <a:xfrm>
            <a:off x="3312160" y="1625601"/>
            <a:ext cx="396240" cy="3556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4" t="42221" r="59446" b="51704"/>
          <a:stretch/>
        </p:blipFill>
        <p:spPr>
          <a:xfrm>
            <a:off x="3342640" y="2895600"/>
            <a:ext cx="365760" cy="416559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5" t="24144" r="38886" b="61335"/>
          <a:stretch/>
        </p:blipFill>
        <p:spPr>
          <a:xfrm>
            <a:off x="3789680" y="1656080"/>
            <a:ext cx="1798320" cy="99567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9" t="43259" r="18552" b="27552"/>
          <a:stretch/>
        </p:blipFill>
        <p:spPr>
          <a:xfrm>
            <a:off x="3840480" y="2966721"/>
            <a:ext cx="3606800" cy="200152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3" t="76448" r="21109" b="14365"/>
          <a:stretch/>
        </p:blipFill>
        <p:spPr>
          <a:xfrm>
            <a:off x="3789680" y="5242561"/>
            <a:ext cx="3423920" cy="62992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5" t="76596" r="59446" b="18810"/>
          <a:stretch/>
        </p:blipFill>
        <p:spPr>
          <a:xfrm>
            <a:off x="3352800" y="5252719"/>
            <a:ext cx="355600" cy="31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784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3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4" t="19552" r="13884" b="64594"/>
          <a:stretch/>
        </p:blipFill>
        <p:spPr>
          <a:xfrm>
            <a:off x="1270001" y="1341121"/>
            <a:ext cx="6603998" cy="108711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4" t="65484" r="19774" b="21774"/>
          <a:stretch/>
        </p:blipFill>
        <p:spPr>
          <a:xfrm>
            <a:off x="1808480" y="4490721"/>
            <a:ext cx="5527040" cy="87375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6" t="38667" r="41666" b="38664"/>
          <a:stretch/>
        </p:blipFill>
        <p:spPr>
          <a:xfrm>
            <a:off x="3810000" y="2651761"/>
            <a:ext cx="1524000" cy="155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33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Capsula Caídas de distinto nivel_paraBrun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05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05"/>
          <a:stretch/>
        </p:blipFill>
        <p:spPr>
          <a:xfrm>
            <a:off x="571" y="429"/>
            <a:ext cx="9142857" cy="464191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" t="72447" r="63557" b="19848"/>
          <a:stretch/>
        </p:blipFill>
        <p:spPr>
          <a:xfrm>
            <a:off x="782320" y="4968241"/>
            <a:ext cx="2550160" cy="52832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0" t="80152" r="47778" b="13181"/>
          <a:stretch/>
        </p:blipFill>
        <p:spPr>
          <a:xfrm>
            <a:off x="782320" y="5496560"/>
            <a:ext cx="3992880" cy="45719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7" t="72300" r="28220" b="13328"/>
          <a:stretch/>
        </p:blipFill>
        <p:spPr>
          <a:xfrm>
            <a:off x="5547360" y="4958080"/>
            <a:ext cx="1016000" cy="98551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1" t="72300" r="5326" b="13328"/>
          <a:stretch/>
        </p:blipFill>
        <p:spPr>
          <a:xfrm>
            <a:off x="6918960" y="4958080"/>
            <a:ext cx="1737360" cy="98551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043420" y="5140384"/>
            <a:ext cx="1518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 smtClean="0"/>
              <a:t>Incluye el logo de tu empresa </a:t>
            </a:r>
            <a:r>
              <a:rPr lang="es-CL" b="1" dirty="0" smtClean="0"/>
              <a:t>aquí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5577196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948</TotalTime>
  <Words>14</Words>
  <Application>Microsoft Office PowerPoint</Application>
  <PresentationFormat>Presentación en pantalla (4:3)</PresentationFormat>
  <Paragraphs>2</Paragraphs>
  <Slides>9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Visualogica</dc:creator>
  <cp:lastModifiedBy>Visualogica</cp:lastModifiedBy>
  <cp:revision>49</cp:revision>
  <dcterms:created xsi:type="dcterms:W3CDTF">2017-06-20T14:45:56Z</dcterms:created>
  <dcterms:modified xsi:type="dcterms:W3CDTF">2017-07-05T19:51:47Z</dcterms:modified>
</cp:coreProperties>
</file>